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86575" cy="100171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480" y="-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97720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531431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405261" y="4701736"/>
            <a:ext cx="34290" cy="6096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19"/>
            <a:ext cx="5943600" cy="1312981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14350" y="6555990"/>
            <a:ext cx="5943600" cy="573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2209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566160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342900" y="1930401"/>
            <a:ext cx="6172200" cy="62378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556"/>
            <a:ext cx="1943100" cy="51206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3104315-1551-44E8-8C6D-CFB9D1A88A0F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556"/>
            <a:ext cx="268605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041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1BFB7DD-9A41-4643-BDBE-4114754E29C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8" y="190470"/>
            <a:ext cx="5625743" cy="1047757"/>
          </a:xfrm>
        </p:spPr>
        <p:txBody>
          <a:bodyPr>
            <a:normAutofit/>
          </a:bodyPr>
          <a:lstStyle/>
          <a:p>
            <a:pPr algn="ctr"/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ДОРОЖНЯ КАРТА ДЛЯ </a:t>
            </a:r>
            <a:r>
              <a:rPr lang="uk-UA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ОСІБ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uk-UA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ПОСТРАЖДАЛИ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ВІД ДОМАШНЬОГО </a:t>
            </a:r>
            <a:r>
              <a:rPr lang="uk-UA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НАСИЛЬСТВА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ГЕНДЕРНОЇ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ДИСКРИМІНАЦІЇ ТА </a:t>
            </a:r>
            <a:r>
              <a:rPr lang="uk-UA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ТОРГІВЛІ ЛЮДЬМИ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8" y="4357686"/>
            <a:ext cx="1928826" cy="7620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ПОСТРАЖДАЛА ОСОБА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0306" y="3000364"/>
            <a:ext cx="4000528" cy="10477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Відділення поліції № 1 Болградського РВ </a:t>
            </a:r>
            <a:r>
              <a:rPr lang="uk-UA" sz="1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ГУНП</a:t>
            </a:r>
            <a:r>
              <a:rPr lang="uk-UA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Одеській області</a:t>
            </a:r>
            <a:r>
              <a:rPr lang="uk-UA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68400</a:t>
            </a:r>
            <a:r>
              <a:rPr lang="uk-UA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Одеська обл., м. Арциз, вул. Соборна, 29 або на спецлінію 102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00306" y="1357290"/>
            <a:ext cx="400052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Відділ надання соціальних послуг виконавчого комітету Теплицької сільської ради Болградського району Одеської області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68421, Одеська обл., Болградський район,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 Теплиця, вул. Центральна, 135,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тел. +380975104801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71744" y="5715008"/>
            <a:ext cx="4000527" cy="1095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Мобільна бригада соціально-психологічної допомоги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68421, Одеська обл., Болградський район,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 Теплиця, вул. Центральна, 135,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тел. (04845) 5 62 22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71744" y="4357686"/>
            <a:ext cx="4000527" cy="10477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Теплицька сільська амбулаторія сімейної медицини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68421, Одеська обл., Болградський район,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 Теплиця, вул. Центральна, 91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571744" y="7215206"/>
            <a:ext cx="4000527" cy="1095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Служба у справах дітей Теплицької сільської ради Болградського району Одеської області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68421, Одеська обл., Болградський район, 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 Теплиця, вул. Центральна, 135,</a:t>
            </a:r>
          </a:p>
          <a:p>
            <a:pPr algn="ctr"/>
            <a:r>
              <a:rPr lang="uk-UA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тел. +380978841520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4" name="Стрелка углом 23"/>
          <p:cNvSpPr/>
          <p:nvPr/>
        </p:nvSpPr>
        <p:spPr>
          <a:xfrm>
            <a:off x="785794" y="1643042"/>
            <a:ext cx="1571636" cy="2643206"/>
          </a:xfrm>
          <a:prstGeom prst="bentArrow">
            <a:avLst>
              <a:gd name="adj1" fmla="val 25000"/>
              <a:gd name="adj2" fmla="val 26481"/>
              <a:gd name="adj3" fmla="val 28718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трелка углом 24"/>
          <p:cNvSpPr/>
          <p:nvPr/>
        </p:nvSpPr>
        <p:spPr>
          <a:xfrm>
            <a:off x="1428736" y="3143240"/>
            <a:ext cx="857256" cy="114300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Стрелка углом 27"/>
          <p:cNvSpPr/>
          <p:nvPr/>
        </p:nvSpPr>
        <p:spPr>
          <a:xfrm flipV="1">
            <a:off x="785794" y="5214942"/>
            <a:ext cx="1571636" cy="2857520"/>
          </a:xfrm>
          <a:prstGeom prst="bentArrow">
            <a:avLst>
              <a:gd name="adj1" fmla="val 25000"/>
              <a:gd name="adj2" fmla="val 26481"/>
              <a:gd name="adj3" fmla="val 28718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Стрелка углом 28"/>
          <p:cNvSpPr/>
          <p:nvPr/>
        </p:nvSpPr>
        <p:spPr>
          <a:xfrm flipV="1">
            <a:off x="1428736" y="5286380"/>
            <a:ext cx="857256" cy="128588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2285992" y="4500562"/>
            <a:ext cx="21431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</TotalTime>
  <Words>169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ДОРОЖНЯ КАРТА ДЛЯ  ОСІБ, ЯКІ  ПОСТРАЖДАЛИ ВІД ДОМАШНЬОГО  НАСИЛЬСТВА,  ГЕНДЕРНОЇ ДИСКРИМІНАЦІЇ ТА  ТОРГІВЛІ ЛЮДЬМИ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ДОРОЖНЯ КАРТА ДЛЯ ОСІБ, ЯКІ ПОСТРАЖДАЛИ ВІД ДОМАШНЬОГО НАСИЛЬСТВА, ГЕНДЕРНОЇ ДИСКРИМІНАЦІЇ ТА ТОРГІВЛІ ЛЮДЬМИ</dc:title>
  <dc:creator>User2</dc:creator>
  <cp:lastModifiedBy>User2</cp:lastModifiedBy>
  <cp:revision>5</cp:revision>
  <dcterms:created xsi:type="dcterms:W3CDTF">2023-04-25T12:23:30Z</dcterms:created>
  <dcterms:modified xsi:type="dcterms:W3CDTF">2023-04-25T13:00:32Z</dcterms:modified>
</cp:coreProperties>
</file>